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"/>
  </p:notesMasterIdLst>
  <p:sldIdLst>
    <p:sldId id="269" r:id="rId2"/>
    <p:sldId id="272" r:id="rId3"/>
  </p:sldIdLst>
  <p:sldSz cx="9144000" cy="5143500" type="screen16x9"/>
  <p:notesSz cx="6858000" cy="9144000"/>
  <p:embeddedFontLst>
    <p:embeddedFont>
      <p:font typeface="Crimson Pro" panose="020B0600000101010101" charset="0"/>
      <p:regular r:id="rId5"/>
      <p:bold r:id="rId6"/>
      <p:italic r:id="rId7"/>
      <p:boldItalic r:id="rId8"/>
    </p:embeddedFont>
    <p:embeddedFont>
      <p:font typeface="EF_널리고딕" panose="02000503000000000000" pitchFamily="2" charset="-127"/>
      <p:regular r:id="rId9"/>
    </p:embeddedFont>
    <p:embeddedFont>
      <p:font typeface="Federo" panose="020B0600000101010101" charset="0"/>
      <p:regular r:id="rId10"/>
    </p:embeddedFont>
    <p:embeddedFont>
      <p:font typeface="Noto Sans KR Medium" panose="020B0600000000000000" pitchFamily="34" charset="-127"/>
      <p:regular r:id="rId11"/>
    </p:embeddedFont>
    <p:embeddedFont>
      <p:font typeface="Patrick Hand" panose="00000500000000000000" pitchFamily="2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57736-FCC9-45DB-BFA4-07A7CBD7D387}">
  <a:tblStyle styleId="{DC157736-FCC9-45DB-BFA4-07A7CBD7D3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78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 amt="30000"/>
          </a:blip>
          <a:srcRect l="4276" t="6104" r="4148" b="631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4572000" y="307075"/>
            <a:ext cx="3858900" cy="12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 b="0">
                <a:latin typeface="Federo"/>
                <a:ea typeface="Federo"/>
                <a:cs typeface="Federo"/>
                <a:sym typeface="Fede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488661" y="3652775"/>
            <a:ext cx="27621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5488661" y="3279875"/>
            <a:ext cx="27621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488613" y="2480400"/>
            <a:ext cx="27621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5488613" y="2107500"/>
            <a:ext cx="27621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 amt="30000"/>
          </a:blip>
          <a:srcRect l="4276" t="6104" r="4148" b="631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2129560" y="1092025"/>
            <a:ext cx="4884600" cy="22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800950" y="4231443"/>
            <a:ext cx="3542400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2">
            <a:alphaModFix amt="30000"/>
          </a:blip>
          <a:srcRect l="4276" t="6104" r="4148" b="631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edero"/>
              <a:buNone/>
              <a:defRPr sz="30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edero"/>
              <a:buNone/>
              <a:defRPr sz="28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●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○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■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●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○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■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●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○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rimson Pro"/>
              <a:buChar char="■"/>
              <a:defRPr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63" r:id="rId3"/>
    <p:sldLayoutId id="214748367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6"/>
          <p:cNvPicPr preferRelativeResize="0"/>
          <p:nvPr/>
        </p:nvPicPr>
        <p:blipFill>
          <a:blip r:embed="rId3"/>
          <a:srcRect t="632" b="632"/>
          <a:stretch/>
        </p:blipFill>
        <p:spPr>
          <a:xfrm>
            <a:off x="713100" y="539550"/>
            <a:ext cx="3087300" cy="406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0" name="Google Shape;350;p46"/>
          <p:cNvSpPr txBox="1">
            <a:spLocks noGrp="1"/>
          </p:cNvSpPr>
          <p:nvPr>
            <p:ph type="ctrTitle"/>
          </p:nvPr>
        </p:nvSpPr>
        <p:spPr>
          <a:xfrm>
            <a:off x="4572000" y="307075"/>
            <a:ext cx="3858900" cy="849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2400" b="1" dirty="0">
                <a:latin typeface="Crimson Pro" panose="020B0600000101010101" charset="0"/>
                <a:ea typeface="EF_피렌체" panose="02000503000000000000" pitchFamily="2" charset="-127"/>
              </a:rPr>
            </a:br>
            <a:r>
              <a:rPr lang="ko-KR" altLang="en-US" sz="3200" dirty="0">
                <a:latin typeface="Federo" panose="020B0600000101010101" charset="0"/>
                <a:ea typeface="EF_피렌체" panose="02000503000000000000" pitchFamily="2" charset="-127"/>
              </a:rPr>
              <a:t>전영재</a:t>
            </a:r>
            <a:r>
              <a:rPr lang="ko-KR" altLang="en-US" sz="3200" dirty="0">
                <a:latin typeface="Crimson Pro" panose="020B0600000101010101" charset="0"/>
                <a:ea typeface="EF_피렌체" panose="02000503000000000000" pitchFamily="2" charset="-127"/>
              </a:rPr>
              <a:t> </a:t>
            </a:r>
            <a:r>
              <a:rPr lang="ko-KR" altLang="en-US" sz="2400" dirty="0">
                <a:latin typeface="Crimson Pro" panose="020B0600000101010101" charset="0"/>
                <a:ea typeface="EF_피렌체" panose="02000503000000000000" pitchFamily="2" charset="-127"/>
              </a:rPr>
              <a:t> </a:t>
            </a:r>
            <a:r>
              <a:rPr lang="en-US" altLang="ko-KR" sz="2400" dirty="0">
                <a:latin typeface="Crimson Pro" panose="020B0600000101010101" charset="0"/>
                <a:ea typeface="EF_피렌체" panose="02000503000000000000" pitchFamily="2" charset="-127"/>
              </a:rPr>
              <a:t> </a:t>
            </a:r>
            <a:r>
              <a:rPr lang="en-US" altLang="ko-KR" sz="2400" b="1" dirty="0">
                <a:latin typeface="Crimson Pro" panose="020B0600000101010101" charset="0"/>
                <a:ea typeface="EF_피렌체" panose="02000503000000000000" pitchFamily="2" charset="-127"/>
              </a:rPr>
              <a:t>|  </a:t>
            </a:r>
            <a:r>
              <a:rPr lang="ko-KR" altLang="en-US" sz="1600" dirty="0">
                <a:latin typeface="Crimson Pro" panose="020B0600000101010101" charset="0"/>
                <a:ea typeface="EF_피렌체" panose="02000503000000000000" pitchFamily="2" charset="-127"/>
              </a:rPr>
              <a:t>게임을 만드는 게이머</a:t>
            </a:r>
            <a:endParaRPr sz="1600" dirty="0">
              <a:latin typeface="Crimson Pro" panose="020B0600000101010101" charset="0"/>
              <a:ea typeface="EF_피렌체" panose="02000503000000000000" pitchFamily="2" charset="-127"/>
            </a:endParaRPr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1"/>
          </p:nvPr>
        </p:nvSpPr>
        <p:spPr>
          <a:xfrm>
            <a:off x="4682739" y="3732710"/>
            <a:ext cx="3489262" cy="444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GitHub) </a:t>
            </a:r>
            <a:r>
              <a:rPr lang="en" sz="1800" dirty="0"/>
              <a:t>https://github.com/img98</a:t>
            </a:r>
            <a:endParaRPr sz="1800" dirty="0"/>
          </a:p>
        </p:txBody>
      </p:sp>
      <p:sp>
        <p:nvSpPr>
          <p:cNvPr id="352" name="Google Shape;352;p46"/>
          <p:cNvSpPr txBox="1">
            <a:spLocks noGrp="1"/>
          </p:cNvSpPr>
          <p:nvPr>
            <p:ph type="title" idx="2"/>
          </p:nvPr>
        </p:nvSpPr>
        <p:spPr>
          <a:xfrm>
            <a:off x="4682739" y="2697845"/>
            <a:ext cx="27621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rimson Pro" panose="020B0600000101010101" charset="0"/>
              </a:rPr>
              <a:t>Mail) </a:t>
            </a:r>
            <a:r>
              <a:rPr lang="en" sz="1800" dirty="0">
                <a:latin typeface="Crimson Pro" panose="020B0600000101010101" charset="0"/>
              </a:rPr>
              <a:t>nichy98@naver.com</a:t>
            </a:r>
            <a:endParaRPr sz="1800" dirty="0">
              <a:latin typeface="Crimson Pro" panose="020B0600000101010101" charset="0"/>
            </a:endParaRPr>
          </a:p>
        </p:txBody>
      </p:sp>
      <p:sp>
        <p:nvSpPr>
          <p:cNvPr id="354" name="Google Shape;354;p46"/>
          <p:cNvSpPr txBox="1">
            <a:spLocks noGrp="1"/>
          </p:cNvSpPr>
          <p:nvPr>
            <p:ph type="title" idx="4"/>
          </p:nvPr>
        </p:nvSpPr>
        <p:spPr>
          <a:xfrm>
            <a:off x="4682739" y="2184756"/>
            <a:ext cx="374816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rimson Pro" panose="020B0600000101010101" charset="0"/>
              </a:rPr>
              <a:t>Phone) </a:t>
            </a:r>
            <a:r>
              <a:rPr lang="en-US" sz="1800" dirty="0">
                <a:latin typeface="Crimson Pro" panose="020B0600000101010101" charset="0"/>
              </a:rPr>
              <a:t>010-8456-7190</a:t>
            </a:r>
            <a:endParaRPr sz="1800" dirty="0">
              <a:latin typeface="Crimson Pro" panose="020B0600000101010101" charset="0"/>
            </a:endParaRPr>
          </a:p>
        </p:txBody>
      </p:sp>
      <p:sp>
        <p:nvSpPr>
          <p:cNvPr id="355" name="Google Shape;355;p46"/>
          <p:cNvSpPr/>
          <p:nvPr/>
        </p:nvSpPr>
        <p:spPr>
          <a:xfrm>
            <a:off x="6387750" y="1669958"/>
            <a:ext cx="227400" cy="227700"/>
          </a:xfrm>
          <a:prstGeom prst="star4">
            <a:avLst>
              <a:gd name="adj" fmla="val 727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6387750" y="4376250"/>
            <a:ext cx="227400" cy="227700"/>
          </a:xfrm>
          <a:prstGeom prst="star4">
            <a:avLst>
              <a:gd name="adj" fmla="val 727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4;p46">
            <a:extLst>
              <a:ext uri="{FF2B5EF4-FFF2-40B4-BE49-F238E27FC236}">
                <a16:creationId xmlns:a16="http://schemas.microsoft.com/office/drawing/2014/main" id="{FC20A403-68CF-AF08-D3F5-BEF54BA07DB6}"/>
              </a:ext>
            </a:extLst>
          </p:cNvPr>
          <p:cNvSpPr txBox="1">
            <a:spLocks/>
          </p:cNvSpPr>
          <p:nvPr/>
        </p:nvSpPr>
        <p:spPr>
          <a:xfrm>
            <a:off x="4682739" y="1786614"/>
            <a:ext cx="2762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edero"/>
              <a:buNone/>
              <a:defRPr sz="2400" b="0" i="0" u="none" strike="noStrike" cap="non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b="1" dirty="0"/>
              <a:t>Contact :</a:t>
            </a:r>
          </a:p>
        </p:txBody>
      </p:sp>
      <p:sp>
        <p:nvSpPr>
          <p:cNvPr id="5" name="Google Shape;354;p46">
            <a:extLst>
              <a:ext uri="{FF2B5EF4-FFF2-40B4-BE49-F238E27FC236}">
                <a16:creationId xmlns:a16="http://schemas.microsoft.com/office/drawing/2014/main" id="{4B16A4FB-AD45-0409-7F4C-CB9B2C741E3D}"/>
              </a:ext>
            </a:extLst>
          </p:cNvPr>
          <p:cNvSpPr txBox="1">
            <a:spLocks/>
          </p:cNvSpPr>
          <p:nvPr/>
        </p:nvSpPr>
        <p:spPr>
          <a:xfrm>
            <a:off x="4682739" y="3322401"/>
            <a:ext cx="2762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edero"/>
              <a:buNone/>
              <a:defRPr sz="2400" b="0" i="0" u="none" strike="noStrike" cap="non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b="1" dirty="0"/>
              <a:t>Channel :</a:t>
            </a:r>
          </a:p>
        </p:txBody>
      </p:sp>
      <p:sp>
        <p:nvSpPr>
          <p:cNvPr id="6" name="Google Shape;354;p46">
            <a:extLst>
              <a:ext uri="{FF2B5EF4-FFF2-40B4-BE49-F238E27FC236}">
                <a16:creationId xmlns:a16="http://schemas.microsoft.com/office/drawing/2014/main" id="{C88E21D3-AFE2-B5D4-5AA0-9A2620CADA11}"/>
              </a:ext>
            </a:extLst>
          </p:cNvPr>
          <p:cNvSpPr txBox="1">
            <a:spLocks/>
          </p:cNvSpPr>
          <p:nvPr/>
        </p:nvSpPr>
        <p:spPr>
          <a:xfrm>
            <a:off x="4572000" y="1035192"/>
            <a:ext cx="3748161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edero"/>
              <a:buNone/>
              <a:defRPr sz="2400" b="0" i="0" u="none" strike="noStrike" cap="non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ko-KR" altLang="en-US" sz="1400" b="1" dirty="0">
                <a:latin typeface="EF_널리고딕" panose="02000503000000000000" pitchFamily="2" charset="-127"/>
                <a:ea typeface="EF_널리고딕" panose="02000503000000000000" pitchFamily="2" charset="-127"/>
              </a:rPr>
              <a:t>게임을 좋아하는 게임 개발 지망생 </a:t>
            </a:r>
            <a:r>
              <a:rPr lang="ko-KR" altLang="en-US" sz="1400" b="1" dirty="0" err="1">
                <a:latin typeface="EF_널리고딕" panose="02000503000000000000" pitchFamily="2" charset="-127"/>
                <a:ea typeface="EF_널리고딕" panose="02000503000000000000" pitchFamily="2" charset="-127"/>
              </a:rPr>
              <a:t>전영재입니다</a:t>
            </a:r>
            <a:r>
              <a:rPr lang="en-US" altLang="ko-KR" sz="1400" b="1" dirty="0">
                <a:latin typeface="EF_널리고딕" panose="02000503000000000000" pitchFamily="2" charset="-127"/>
                <a:ea typeface="EF_널리고딕" panose="02000503000000000000" pitchFamily="2" charset="-127"/>
              </a:rPr>
              <a:t>.</a:t>
            </a:r>
            <a:endParaRPr lang="en-US" sz="1400" b="1" dirty="0">
              <a:latin typeface="EF_널리고딕" panose="02000503000000000000" pitchFamily="2" charset="-127"/>
              <a:ea typeface="EF_널리고딕" panose="02000503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subTitle" idx="1"/>
          </p:nvPr>
        </p:nvSpPr>
        <p:spPr>
          <a:xfrm>
            <a:off x="5838394" y="1346290"/>
            <a:ext cx="3305606" cy="17443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그동안의 프로젝트들을 조금씩 잘라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짧은 영상으로 모아봤습니다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보유기술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UE Script (Blueprint, Animation, IK Rig, AI, Behavior Tree, UI Widget, Replication, RPC),  C#, C++, GitHub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241140" y="229661"/>
            <a:ext cx="2126376" cy="5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Develope </a:t>
            </a:r>
            <a:r>
              <a:rPr lang="en" b="1" dirty="0">
                <a:solidFill>
                  <a:schemeClr val="dk2"/>
                </a:solidFill>
              </a:rPr>
              <a:t>Skill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" name="Google Shape;240;p37">
            <a:extLst>
              <a:ext uri="{FF2B5EF4-FFF2-40B4-BE49-F238E27FC236}">
                <a16:creationId xmlns:a16="http://schemas.microsoft.com/office/drawing/2014/main" id="{F80EB502-9F2B-7CED-245E-A4357F8DC401}"/>
              </a:ext>
            </a:extLst>
          </p:cNvPr>
          <p:cNvSpPr/>
          <p:nvPr/>
        </p:nvSpPr>
        <p:spPr>
          <a:xfrm>
            <a:off x="4458300" y="4412237"/>
            <a:ext cx="227400" cy="227700"/>
          </a:xfrm>
          <a:prstGeom prst="star4">
            <a:avLst>
              <a:gd name="adj" fmla="val 727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74A76C-C256-DE4A-572E-24DA1E5890A1}"/>
              </a:ext>
            </a:extLst>
          </p:cNvPr>
          <p:cNvGrpSpPr/>
          <p:nvPr/>
        </p:nvGrpSpPr>
        <p:grpSpPr>
          <a:xfrm>
            <a:off x="5838394" y="3234127"/>
            <a:ext cx="3186679" cy="1034619"/>
            <a:chOff x="5883346" y="1291061"/>
            <a:chExt cx="3186679" cy="1034619"/>
          </a:xfrm>
        </p:grpSpPr>
        <p:pic>
          <p:nvPicPr>
            <p:cNvPr id="1026" name="Picture 2" descr="언리얼 엔진 | 피드 - Unreal Engine">
              <a:extLst>
                <a:ext uri="{FF2B5EF4-FFF2-40B4-BE49-F238E27FC236}">
                  <a16:creationId xmlns:a16="http://schemas.microsoft.com/office/drawing/2014/main" id="{C9046BB7-CA57-A422-27DC-0A07E2F2A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3346" y="1382924"/>
              <a:ext cx="864784" cy="86478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83C5762-A2A4-8D8A-EA30-AF12D9D62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7009552" y="1291061"/>
              <a:ext cx="918369" cy="103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github 무료 아이콘">
              <a:extLst>
                <a:ext uri="{FF2B5EF4-FFF2-40B4-BE49-F238E27FC236}">
                  <a16:creationId xmlns:a16="http://schemas.microsoft.com/office/drawing/2014/main" id="{51B01EF6-1B74-79F5-ADE2-4362688D1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1656" y="1329339"/>
              <a:ext cx="918369" cy="91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futurelab_skillppp">
            <a:hlinkClick r:id="" action="ppaction://media"/>
            <a:extLst>
              <a:ext uri="{FF2B5EF4-FFF2-40B4-BE49-F238E27FC236}">
                <a16:creationId xmlns:a16="http://schemas.microsoft.com/office/drawing/2014/main" id="{840A8DCC-3867-A500-0B5A-F7C254875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927" y="1056167"/>
            <a:ext cx="5572634" cy="31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xury Hotel Chain Pitch Deck by Slidesgo">
  <a:themeElements>
    <a:clrScheme name="Simple Light">
      <a:dk1>
        <a:srgbClr val="311011"/>
      </a:dk1>
      <a:lt1>
        <a:srgbClr val="FAF8F5"/>
      </a:lt1>
      <a:dk2>
        <a:srgbClr val="D8BB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30D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75</Words>
  <Application>Microsoft Office PowerPoint</Application>
  <PresentationFormat>화면 슬라이드 쇼(16:9)</PresentationFormat>
  <Paragraphs>14</Paragraphs>
  <Slides>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Federo</vt:lpstr>
      <vt:lpstr>Noto Sans KR Medium</vt:lpstr>
      <vt:lpstr>Crimson Pro</vt:lpstr>
      <vt:lpstr>EF_널리고딕</vt:lpstr>
      <vt:lpstr>Patrick Hand</vt:lpstr>
      <vt:lpstr>Arial</vt:lpstr>
      <vt:lpstr>Luxury Hotel Chain Pitch Deck by Slidesgo</vt:lpstr>
      <vt:lpstr> 전영재   |  게임을 만드는 게이머</vt:lpstr>
      <vt:lpstr>Develope Skill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전영재   |게임을 만드는 게이머</dc:title>
  <cp:lastModifiedBy>전영재</cp:lastModifiedBy>
  <cp:revision>34</cp:revision>
  <dcterms:modified xsi:type="dcterms:W3CDTF">2023-02-07T09:10:05Z</dcterms:modified>
</cp:coreProperties>
</file>